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354" r:id="rId5"/>
    <p:sldId id="357" r:id="rId6"/>
    <p:sldId id="358" r:id="rId7"/>
    <p:sldId id="359" r:id="rId8"/>
    <p:sldId id="360" r:id="rId9"/>
    <p:sldId id="361" r:id="rId10"/>
    <p:sldId id="362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103" autoAdjust="0"/>
  </p:normalViewPr>
  <p:slideViewPr>
    <p:cSldViewPr snapToGrid="0">
      <p:cViewPr varScale="1">
        <p:scale>
          <a:sx n="66" d="100"/>
          <a:sy n="66" d="100"/>
        </p:scale>
        <p:origin x="1276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/>
          <p:nvPr/>
        </p:nvSpPr>
        <p:spPr>
          <a:xfrm>
            <a:off x="359280" y="671400"/>
            <a:ext cx="8416440" cy="1440"/>
          </a:xfrm>
          <a:prstGeom prst="line">
            <a:avLst/>
          </a:prstGeom>
          <a:ln w="936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Picture 4"/>
          <p:cNvPicPr/>
          <p:nvPr/>
        </p:nvPicPr>
        <p:blipFill>
          <a:blip r:embed="rId14"/>
          <a:stretch/>
        </p:blipFill>
        <p:spPr>
          <a:xfrm>
            <a:off x="8031240" y="103320"/>
            <a:ext cx="740160" cy="46008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8201880" y="6525360"/>
            <a:ext cx="1024560" cy="26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fld id="{871D712B-4ECD-4B0E-91CB-62FFCE895367}" type="slidenum"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251640" y="6525360"/>
            <a:ext cx="2372040" cy="4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Copyright © 2017 by FPT Software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359280" y="671400"/>
            <a:ext cx="8416440" cy="1440"/>
          </a:xfrm>
          <a:prstGeom prst="line">
            <a:avLst/>
          </a:prstGeom>
          <a:ln w="936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4"/>
          <p:cNvPicPr/>
          <p:nvPr/>
        </p:nvPicPr>
        <p:blipFill>
          <a:blip r:embed="rId14"/>
          <a:stretch/>
        </p:blipFill>
        <p:spPr>
          <a:xfrm>
            <a:off x="8031240" y="103320"/>
            <a:ext cx="740160" cy="460080"/>
          </a:xfrm>
          <a:prstGeom prst="rect">
            <a:avLst/>
          </a:prstGeom>
          <a:ln>
            <a:noFill/>
          </a:ln>
        </p:spPr>
      </p:pic>
      <p:sp>
        <p:nvSpPr>
          <p:cNvPr id="42" name="CustomShape 2"/>
          <p:cNvSpPr/>
          <p:nvPr/>
        </p:nvSpPr>
        <p:spPr>
          <a:xfrm>
            <a:off x="8201880" y="6525360"/>
            <a:ext cx="1024560" cy="26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fld id="{6D19007C-38E5-42C1-9753-DAC84F520B5A}" type="slidenum"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251640" y="6525360"/>
            <a:ext cx="2372040" cy="4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Copyright © 2017 by FPT Software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Line 1"/>
          <p:cNvSpPr/>
          <p:nvPr/>
        </p:nvSpPr>
        <p:spPr>
          <a:xfrm>
            <a:off x="359280" y="671400"/>
            <a:ext cx="8416440" cy="1440"/>
          </a:xfrm>
          <a:prstGeom prst="line">
            <a:avLst/>
          </a:prstGeom>
          <a:ln w="936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4"/>
          <p:cNvPicPr/>
          <p:nvPr/>
        </p:nvPicPr>
        <p:blipFill>
          <a:blip r:embed="rId14"/>
          <a:stretch/>
        </p:blipFill>
        <p:spPr>
          <a:xfrm>
            <a:off x="8031240" y="103320"/>
            <a:ext cx="740160" cy="460080"/>
          </a:xfrm>
          <a:prstGeom prst="rect">
            <a:avLst/>
          </a:prstGeom>
          <a:ln>
            <a:noFill/>
          </a:ln>
        </p:spPr>
      </p:pic>
      <p:sp>
        <p:nvSpPr>
          <p:cNvPr id="82" name="CustomShape 2"/>
          <p:cNvSpPr/>
          <p:nvPr/>
        </p:nvSpPr>
        <p:spPr>
          <a:xfrm>
            <a:off x="8201880" y="6525360"/>
            <a:ext cx="1024560" cy="26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fld id="{986B25FE-C30A-478B-B70E-A0A356DFA367}" type="slidenum"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251640" y="6525360"/>
            <a:ext cx="2372040" cy="4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Copyright © 2017 by FPT Software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7"/>
          <p:cNvPicPr/>
          <p:nvPr/>
        </p:nvPicPr>
        <p:blipFill>
          <a:blip r:embed="rId2"/>
          <a:stretch/>
        </p:blipFill>
        <p:spPr>
          <a:xfrm>
            <a:off x="0" y="0"/>
            <a:ext cx="9139680" cy="43394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539640" y="4352400"/>
            <a:ext cx="8060760" cy="49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B4DA3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FPT SOFTWARE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39640" y="4864680"/>
            <a:ext cx="8060760" cy="57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4000" b="1" spc="-1" dirty="0" smtClean="0">
                <a:solidFill>
                  <a:srgbClr val="0B4DA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Machine Learning Fundamentals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B4DA3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10/02/18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Picture 8"/>
          <p:cNvPicPr/>
          <p:nvPr/>
        </p:nvPicPr>
        <p:blipFill>
          <a:blip r:embed="rId3"/>
          <a:stretch/>
        </p:blipFill>
        <p:spPr>
          <a:xfrm>
            <a:off x="0" y="2603880"/>
            <a:ext cx="2459160" cy="174492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 rot="5400000">
            <a:off x="-1771920" y="560160"/>
            <a:ext cx="334800" cy="311400"/>
          </a:xfrm>
          <a:prstGeom prst="rect">
            <a:avLst/>
          </a:prstGeom>
          <a:solidFill>
            <a:srgbClr val="CB7200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4"/>
          <p:cNvSpPr/>
          <p:nvPr/>
        </p:nvSpPr>
        <p:spPr>
          <a:xfrm rot="5400000">
            <a:off x="-1771920" y="1110240"/>
            <a:ext cx="334800" cy="311400"/>
          </a:xfrm>
          <a:prstGeom prst="rect">
            <a:avLst/>
          </a:prstGeom>
          <a:solidFill>
            <a:srgbClr val="4E7F11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5"/>
          <p:cNvSpPr/>
          <p:nvPr/>
        </p:nvSpPr>
        <p:spPr>
          <a:xfrm rot="5400000">
            <a:off x="-1771920" y="1612800"/>
            <a:ext cx="334800" cy="311400"/>
          </a:xfrm>
          <a:prstGeom prst="rect">
            <a:avLst/>
          </a:prstGeom>
          <a:solidFill>
            <a:srgbClr val="2A887E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6"/>
          <p:cNvSpPr/>
          <p:nvPr/>
        </p:nvSpPr>
        <p:spPr>
          <a:xfrm rot="5400000">
            <a:off x="-1771920" y="2137680"/>
            <a:ext cx="334800" cy="311400"/>
          </a:xfrm>
          <a:prstGeom prst="rect">
            <a:avLst/>
          </a:prstGeom>
          <a:solidFill>
            <a:srgbClr val="22689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7"/>
          <p:cNvSpPr/>
          <p:nvPr/>
        </p:nvSpPr>
        <p:spPr>
          <a:xfrm rot="5400000">
            <a:off x="-1771920" y="2651040"/>
            <a:ext cx="334800" cy="311400"/>
          </a:xfrm>
          <a:prstGeom prst="rect">
            <a:avLst/>
          </a:prstGeom>
          <a:solidFill>
            <a:srgbClr val="254D7E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8"/>
          <p:cNvSpPr/>
          <p:nvPr/>
        </p:nvSpPr>
        <p:spPr>
          <a:xfrm rot="5400000">
            <a:off x="-1771920" y="3190320"/>
            <a:ext cx="334800" cy="311400"/>
          </a:xfrm>
          <a:prstGeom prst="rect">
            <a:avLst/>
          </a:prstGeom>
          <a:solidFill>
            <a:srgbClr val="23416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9"/>
          <p:cNvSpPr/>
          <p:nvPr/>
        </p:nvSpPr>
        <p:spPr>
          <a:xfrm rot="5400000">
            <a:off x="-1136160" y="542880"/>
            <a:ext cx="324720" cy="336240"/>
          </a:xfrm>
          <a:prstGeom prst="rect">
            <a:avLst/>
          </a:prstGeom>
          <a:solidFill>
            <a:srgbClr val="CB7200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10"/>
          <p:cNvSpPr/>
          <p:nvPr/>
        </p:nvSpPr>
        <p:spPr>
          <a:xfrm rot="5400000">
            <a:off x="-1137600" y="968760"/>
            <a:ext cx="326520" cy="336600"/>
          </a:xfrm>
          <a:prstGeom prst="rect">
            <a:avLst/>
          </a:prstGeom>
          <a:solidFill>
            <a:srgbClr val="4E7F11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11"/>
          <p:cNvSpPr/>
          <p:nvPr/>
        </p:nvSpPr>
        <p:spPr>
          <a:xfrm rot="5400000">
            <a:off x="-1139760" y="1408320"/>
            <a:ext cx="329040" cy="336240"/>
          </a:xfrm>
          <a:prstGeom prst="rect">
            <a:avLst/>
          </a:prstGeom>
          <a:solidFill>
            <a:srgbClr val="2A887E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12"/>
          <p:cNvSpPr/>
          <p:nvPr/>
        </p:nvSpPr>
        <p:spPr>
          <a:xfrm rot="5400000">
            <a:off x="-1136880" y="1854720"/>
            <a:ext cx="325080" cy="336240"/>
          </a:xfrm>
          <a:prstGeom prst="rect">
            <a:avLst/>
          </a:prstGeom>
          <a:solidFill>
            <a:srgbClr val="22689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9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13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3112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10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7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7120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1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3"/>
            <a:ext cx="9144000" cy="591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4114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1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3394"/>
            <a:ext cx="9144000" cy="588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15168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1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4"/>
            <a:ext cx="9144000" cy="584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81355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1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4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09306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1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3394"/>
            <a:ext cx="9144000" cy="5871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8119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1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61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8774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1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520"/>
            <a:ext cx="9144000" cy="5804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91515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image1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842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6356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Supervised Learning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368905" y="764639"/>
            <a:ext cx="8412120" cy="56169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400" b="1" spc="-1" dirty="0" smtClean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Lecture 2: Supervised Learning</a:t>
            </a:r>
          </a:p>
          <a:p>
            <a:r>
              <a:rPr lang="en-US" sz="2400" spc="-1" dirty="0" smtClean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smtClean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Classification and Regression</a:t>
            </a:r>
            <a:endParaRPr lang="en-US" sz="2400" spc="-1" smtClean="0">
              <a:solidFill>
                <a:prstClr val="white">
                  <a:lumMod val="85000"/>
                </a:prstClr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Inductive </a:t>
            </a:r>
            <a:r>
              <a:rPr lang="en-US" sz="2400" spc="-1" dirty="0" smtClean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</a:t>
            </a: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Trees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Bayesian Learning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 Ensembles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Assignment</a:t>
            </a:r>
          </a:p>
          <a:p>
            <a:pPr marL="800100" lvl="1" indent="-342900">
              <a:buFont typeface="+mj-lt"/>
              <a:buAutoNum type="arabicPeriod"/>
            </a:pPr>
            <a:endParaRPr lang="en-US" sz="2400" spc="-1" dirty="0" smtClean="0">
              <a:solidFill>
                <a:prstClr val="white">
                  <a:lumMod val="85000"/>
                </a:prstClr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400" b="1" spc="-1" dirty="0" smtClean="0">
              <a:solidFill>
                <a:prstClr val="white">
                  <a:lumMod val="85000"/>
                </a:prstClr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400" b="1" spc="-1" dirty="0" smtClean="0">
              <a:solidFill>
                <a:prstClr val="white">
                  <a:lumMod val="85000"/>
                </a:prstClr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400" spc="-1" dirty="0">
              <a:solidFill>
                <a:prstClr val="white">
                  <a:lumMod val="85000"/>
                </a:prstClr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2240736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mage19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520"/>
            <a:ext cx="9144000" cy="574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36648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image20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8"/>
            <a:ext cx="9144000" cy="5852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400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2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9"/>
            <a:ext cx="9144000" cy="5813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98362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image2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8"/>
            <a:ext cx="9144000" cy="58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60043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image2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8"/>
            <a:ext cx="9144000" cy="5852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57250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mage2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4"/>
            <a:ext cx="9144000" cy="584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58329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2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8"/>
            <a:ext cx="9144000" cy="590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8727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image2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4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72258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image2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90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13696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2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8"/>
            <a:ext cx="9144000" cy="589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63447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20"/>
            <a:ext cx="9144000" cy="574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22537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image29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8"/>
            <a:ext cx="9144000" cy="586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84449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image30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8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17348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image3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4"/>
            <a:ext cx="9144000" cy="5852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8805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image3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5"/>
            <a:ext cx="9144000" cy="5813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11858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image3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3394"/>
            <a:ext cx="9144000" cy="5861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69513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image3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9"/>
            <a:ext cx="9144000" cy="583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45660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image3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3394"/>
            <a:ext cx="9144000" cy="5900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6042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image3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4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23006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image3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8"/>
            <a:ext cx="9144000" cy="592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16450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image3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9"/>
            <a:ext cx="9144000" cy="5813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40082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3394"/>
            <a:ext cx="9144000" cy="5804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8585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1127696" y="2853575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 algn="ctr"/>
            <a:r>
              <a:rPr lang="en-US" sz="36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Exercise: Neural Networks</a:t>
            </a:r>
            <a:endParaRPr lang="en-US" sz="36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61414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87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352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8"/>
            <a:ext cx="9144000" cy="587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9793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87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5918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8"/>
            <a:ext cx="9144000" cy="5823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16898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3394"/>
            <a:ext cx="9144000" cy="5813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02558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7529</TotalTime>
  <Words>115</Words>
  <Application>Microsoft Office PowerPoint</Application>
  <PresentationFormat>On-screen Show (4:3)</PresentationFormat>
  <Paragraphs>56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DejaVu Sans</vt:lpstr>
      <vt:lpstr>Symbol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Template</dc:title>
  <dc:subject/>
  <dc:creator>VietPD</dc:creator>
  <dc:description/>
  <cp:lastModifiedBy>Duong Quang Duc (STU.AI)</cp:lastModifiedBy>
  <cp:revision>1203</cp:revision>
  <dcterms:created xsi:type="dcterms:W3CDTF">2014-04-04T07:57:16Z</dcterms:created>
  <dcterms:modified xsi:type="dcterms:W3CDTF">2018-03-25T17:23:07Z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DLPManualFileClassification">
    <vt:lpwstr>{1A067545-A4E2-4FA1-8094-0D7902669705}</vt:lpwstr>
  </property>
  <property fmtid="{D5CDD505-2E9C-101B-9397-08002B2CF9AE}" pid="4" name="DLPManualFileClassificationLastModificationDate">
    <vt:lpwstr>1499074834</vt:lpwstr>
  </property>
  <property fmtid="{D5CDD505-2E9C-101B-9397-08002B2CF9AE}" pid="5" name="DLPManualFileClassificationLastModifiedBy">
    <vt:lpwstr>FSOFT.FPT.VN\ThanhTC8</vt:lpwstr>
  </property>
  <property fmtid="{D5CDD505-2E9C-101B-9397-08002B2CF9AE}" pid="6" name="DLPManualFileClassificationVersion">
    <vt:lpwstr>10.0.230.14</vt:lpwstr>
  </property>
  <property fmtid="{D5CDD505-2E9C-101B-9397-08002B2CF9AE}" pid="7" name="HiddenSlides">
    <vt:i4>0</vt:i4>
  </property>
  <property fmtid="{D5CDD505-2E9C-101B-9397-08002B2CF9AE}" pid="8" name="HyperlinksChanged">
    <vt:bool>false</vt:bool>
  </property>
  <property fmtid="{D5CDD505-2E9C-101B-9397-08002B2CF9AE}" pid="9" name="LinksUpToDate">
    <vt:bool>false</vt:bool>
  </property>
  <property fmtid="{D5CDD505-2E9C-101B-9397-08002B2CF9AE}" pid="10" name="MMClips">
    <vt:i4>0</vt:i4>
  </property>
  <property fmtid="{D5CDD505-2E9C-101B-9397-08002B2CF9AE}" pid="11" name="Notes">
    <vt:i4>2</vt:i4>
  </property>
  <property fmtid="{D5CDD505-2E9C-101B-9397-08002B2CF9AE}" pid="12" name="PresentationFormat">
    <vt:lpwstr>On-screen Show (4:3)</vt:lpwstr>
  </property>
  <property fmtid="{D5CDD505-2E9C-101B-9397-08002B2CF9AE}" pid="13" name="ScaleCrop">
    <vt:bool>false</vt:bool>
  </property>
  <property fmtid="{D5CDD505-2E9C-101B-9397-08002B2CF9AE}" pid="14" name="ShareDoc">
    <vt:bool>false</vt:bool>
  </property>
  <property fmtid="{D5CDD505-2E9C-101B-9397-08002B2CF9AE}" pid="15" name="Slides">
    <vt:i4>12</vt:i4>
  </property>
</Properties>
</file>